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62" r:id="rId5"/>
    <p:sldId id="258" r:id="rId6"/>
    <p:sldId id="259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8F8"/>
    <a:srgbClr val="F7DA54"/>
    <a:srgbClr val="03BDD6"/>
    <a:srgbClr val="ECE100"/>
    <a:srgbClr val="FF6A58"/>
    <a:srgbClr val="D56CFF"/>
    <a:srgbClr val="02AD56"/>
    <a:srgbClr val="F02A70"/>
    <a:srgbClr val="01827F"/>
    <a:srgbClr val="46F5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00"/>
    <p:restoredTop sz="94650"/>
  </p:normalViewPr>
  <p:slideViewPr>
    <p:cSldViewPr snapToGrid="0" snapToObjects="1">
      <p:cViewPr>
        <p:scale>
          <a:sx n="76" d="100"/>
          <a:sy n="76" d="100"/>
        </p:scale>
        <p:origin x="1216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tiff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7AA2F-B985-E84D-9FFB-A0D6A0FF0CCB}" type="datetimeFigureOut">
              <a:rPr lang="en-US" smtClean="0"/>
              <a:t>5/21/20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8D0D4-C48F-4B48-A255-B174AFF4E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58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98D0D4-C48F-4B48-A255-B174AFF4E1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995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98D0D4-C48F-4B48-A255-B174AFF4E1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831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35BBD-B8B9-1042-A317-CC28FE74D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9A2386-E105-E24C-96A1-6C754E5CFB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3902B-66B1-6149-994C-CE1FEAC3C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F8F9F-6B60-2048-BD59-236EA97A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BC6CB-60DF-EB4A-849A-9A3C998F4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3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11E3A-DDEE-244D-A56A-B3E6AE713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315709-8E91-7A42-8D5C-1F36F7B02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3C2F5-719D-0445-AD7C-7658664E9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5066B-16C0-A34E-A290-849984054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D188A-6FFF-9343-9427-E8B77CBA0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740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526FC-A026-0644-A3A1-C63F03458E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007B01-6498-0A44-AD26-845577450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F02A8-6860-4346-95A0-C9BCF0D50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72097-9F81-4C44-9424-07B9E6A46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BC58E-6D0B-6F47-A52C-109D16A1A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88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46018-2F0C-0343-9144-415E50787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C8DEC-7EF3-CF4D-B659-38C720C76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7C7D2-484C-FA49-8281-C364A0855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F43CE-9C2A-504A-AB59-1450A8CA9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79B2A-1218-314D-8D26-7129E6595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733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972C4-3E1C-ED4F-A412-447205328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17372-2AB3-AC49-A92C-506DDB117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C50E1-418B-0343-A83D-BA3D29432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A4BAF-FB81-7545-9C15-DEB3D2444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310F1-0F72-8B48-87AF-778C4DCCE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6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FD792-A5B9-FD41-947C-0BDDE20C8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9FC22-0880-9041-87B6-92DF630C72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308113-51F5-E940-8014-5A3370AB9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10A9E-4D27-B046-89F7-8389C76AB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2F8ED-4548-7F46-BD08-A78DFBA35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0C831E-FEC8-3E47-A675-F7273C568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37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8D4D-0B4F-2B46-8315-D04082F6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D6D18-F79F-A744-8545-F7B38FCC9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14DF87-B0A2-4A49-A5D6-FD4A55DC8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58429F-3738-444F-AB13-F83D0F0A33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8FC195-060D-CA4E-A30A-5B498A546F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7F2459-BA70-994A-8C12-943BA82A1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203978-AE27-6044-B8C8-C8DB9111C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12DAFC-6DBC-0C4B-9A7D-FFE3F6C0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259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E4EC7-666F-E949-9A24-9A219C7B8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4A364-39B9-8B46-8652-34441B122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EE47F2-D71D-0B46-9D9F-3B9E42E13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2416A-34E3-8248-B240-122B69420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97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B4F32A-21B9-7B43-AD55-D37832B44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BB20EC-4183-A845-B39E-C9B260E3C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52B1D-F355-5847-BF4D-8769B142F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1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5703D-48AF-5941-A3C3-54BC4C315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FD5A2-D60C-4242-98D1-A33CFC804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BCDF88-D1A2-B14C-82F7-FDEE86EA77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A0525-F59F-2949-AE39-7B817975F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AA6D4-280E-E340-91F2-4F85B82B8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928AB-8B55-3D4E-8893-542DE29A7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372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ED5B-96FF-994A-A927-9FE3D23D8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D98E6D-0C01-194B-8E69-7F55A2C45E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01A6A-FE4E-2041-A407-74716098F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DCE9D-4D1E-B241-89E5-260766CCA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BD48A0-334F-9F4F-8BFE-F993C229D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93583-6A1E-B84D-BE54-56537B9B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0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236BAA-9EAA-814C-82A8-FC211C10F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5EEC4-A740-B74B-807D-8C8522691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A7853-513D-F24E-BB4B-B36E75C8DA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2DDC0-5D85-9643-BD15-AFBB459AFC91}" type="datetimeFigureOut">
              <a:rPr lang="en-US" smtClean="0"/>
              <a:t>5/21/20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B051A-7461-644A-86E6-9AAA687DE1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0DC7B-2AD1-3D42-A641-3148D735F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9B7819-9DEF-2548-AA02-37816BD12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48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6.tiff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tif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AC567E2-03DB-2E44-98CF-E33A547159F0}"/>
              </a:ext>
            </a:extLst>
          </p:cNvPr>
          <p:cNvGrpSpPr/>
          <p:nvPr/>
        </p:nvGrpSpPr>
        <p:grpSpPr>
          <a:xfrm>
            <a:off x="-606300" y="-237298"/>
            <a:ext cx="11985459" cy="6257926"/>
            <a:chOff x="-62961" y="200024"/>
            <a:chExt cx="11985459" cy="6257926"/>
          </a:xfrm>
        </p:grpSpPr>
        <p:pic>
          <p:nvPicPr>
            <p:cNvPr id="5" name="Picture 4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172D2DB-7767-D44D-A923-3E733451CE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38307" y="200024"/>
              <a:ext cx="2712947" cy="4314826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0F3B2164-4F16-2D40-828D-8F059CB95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71744" y="900112"/>
              <a:ext cx="3350754" cy="5557838"/>
            </a:xfrm>
            <a:prstGeom prst="rect">
              <a:avLst/>
            </a:prstGeom>
          </p:spPr>
        </p:pic>
        <p:pic>
          <p:nvPicPr>
            <p:cNvPr id="9" name="Picture 8" descr="A screen shot of an open computer sitting on top of a desk&#10;&#10;Description automatically generated">
              <a:extLst>
                <a:ext uri="{FF2B5EF4-FFF2-40B4-BE49-F238E27FC236}">
                  <a16:creationId xmlns:a16="http://schemas.microsoft.com/office/drawing/2014/main" id="{D7C7F186-3C02-804F-8C0A-724A7D4BFF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4034"/>
            <a:stretch/>
          </p:blipFill>
          <p:spPr>
            <a:xfrm>
              <a:off x="8076116" y="242887"/>
              <a:ext cx="2787456" cy="4371976"/>
            </a:xfrm>
            <a:prstGeom prst="rect">
              <a:avLst/>
            </a:prstGeom>
          </p:spPr>
        </p:pic>
        <p:pic>
          <p:nvPicPr>
            <p:cNvPr id="11" name="Picture 10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1A29F523-0F1D-8143-988A-9ADB4A80D3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916"/>
            <a:stretch/>
          </p:blipFill>
          <p:spPr>
            <a:xfrm>
              <a:off x="-62961" y="200024"/>
              <a:ext cx="2682642" cy="4314826"/>
            </a:xfrm>
            <a:prstGeom prst="rect">
              <a:avLst/>
            </a:prstGeom>
          </p:spPr>
        </p:pic>
        <p:pic>
          <p:nvPicPr>
            <p:cNvPr id="15" name="Picture 14" descr="A screen shot of a smart phone&#10;&#10;Description automatically generated">
              <a:extLst>
                <a:ext uri="{FF2B5EF4-FFF2-40B4-BE49-F238E27FC236}">
                  <a16:creationId xmlns:a16="http://schemas.microsoft.com/office/drawing/2014/main" id="{0A35E3BE-BE9B-AB47-B86D-A52AB7FBFF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889"/>
            <a:stretch/>
          </p:blipFill>
          <p:spPr>
            <a:xfrm>
              <a:off x="5369880" y="221455"/>
              <a:ext cx="2706236" cy="42719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001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81E9B72-CE33-A04D-9849-4F46CB253022}"/>
              </a:ext>
            </a:extLst>
          </p:cNvPr>
          <p:cNvSpPr/>
          <p:nvPr/>
        </p:nvSpPr>
        <p:spPr>
          <a:xfrm>
            <a:off x="1723763" y="220139"/>
            <a:ext cx="10468237" cy="5210843"/>
          </a:xfrm>
          <a:prstGeom prst="rect">
            <a:avLst/>
          </a:prstGeom>
          <a:gradFill flip="none" rotWithShape="1">
            <a:gsLst>
              <a:gs pos="8000">
                <a:srgbClr val="D56CFF"/>
              </a:gs>
              <a:gs pos="100000">
                <a:srgbClr val="D56CFF"/>
              </a:gs>
              <a:gs pos="99000">
                <a:srgbClr val="46F5F6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957603E-AEAB-D444-AB0D-C1C4B35215D6}"/>
              </a:ext>
            </a:extLst>
          </p:cNvPr>
          <p:cNvGrpSpPr/>
          <p:nvPr/>
        </p:nvGrpSpPr>
        <p:grpSpPr>
          <a:xfrm>
            <a:off x="1989582" y="543461"/>
            <a:ext cx="10202418" cy="4100806"/>
            <a:chOff x="1989582" y="543461"/>
            <a:chExt cx="10202418" cy="410080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8B39F1E-785B-D242-9A9E-E0B297E05995}"/>
                </a:ext>
              </a:extLst>
            </p:cNvPr>
            <p:cNvGrpSpPr/>
            <p:nvPr/>
          </p:nvGrpSpPr>
          <p:grpSpPr>
            <a:xfrm>
              <a:off x="1989582" y="543461"/>
              <a:ext cx="8358160" cy="4077948"/>
              <a:chOff x="1989582" y="543461"/>
              <a:chExt cx="8358160" cy="4077948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F0154B24-90DA-644F-AEAA-B27AE979E727}"/>
                  </a:ext>
                </a:extLst>
              </p:cNvPr>
              <p:cNvGrpSpPr/>
              <p:nvPr/>
            </p:nvGrpSpPr>
            <p:grpSpPr>
              <a:xfrm>
                <a:off x="3776610" y="544146"/>
                <a:ext cx="2900548" cy="4046023"/>
                <a:chOff x="2304176" y="308618"/>
                <a:chExt cx="2900548" cy="4046023"/>
              </a:xfrm>
            </p:grpSpPr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01381E0F-6887-9B44-AC8C-5A35C7A76B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2304176" y="308618"/>
                  <a:ext cx="2900548" cy="4046023"/>
                </a:xfrm>
                <a:prstGeom prst="rect">
                  <a:avLst/>
                </a:prstGeom>
              </p:spPr>
            </p:pic>
            <p:pic>
              <p:nvPicPr>
                <p:cNvPr id="11" name="Picture 10" descr="A screenshot of a cell phone&#10;&#10;Description automatically generated">
                  <a:extLst>
                    <a:ext uri="{FF2B5EF4-FFF2-40B4-BE49-F238E27FC236}">
                      <a16:creationId xmlns:a16="http://schemas.microsoft.com/office/drawing/2014/main" id="{A1285E2E-31AC-DF42-898E-3C2ECDC26D08}"/>
                    </a:ext>
                  </a:extLst>
                </p:cNvPr>
                <p:cNvPicPr>
                  <a:picLocks/>
                </p:cNvPicPr>
                <p:nvPr/>
              </p:nvPicPr>
              <p:blipFill rotWithShape="1">
                <a:blip r:embed="rId4"/>
                <a:srcRect l="-1" t="2916" r="921"/>
                <a:stretch/>
              </p:blipFill>
              <p:spPr>
                <a:xfrm>
                  <a:off x="2968141" y="1038111"/>
                  <a:ext cx="1591200" cy="2624400"/>
                </a:xfrm>
                <a:prstGeom prst="rect">
                  <a:avLst/>
                </a:prstGeom>
              </p:spPr>
            </p:pic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E3BFB82D-85FB-F64E-9789-28F63ED813D2}"/>
                  </a:ext>
                </a:extLst>
              </p:cNvPr>
              <p:cNvGrpSpPr/>
              <p:nvPr/>
            </p:nvGrpSpPr>
            <p:grpSpPr>
              <a:xfrm>
                <a:off x="1989582" y="543461"/>
                <a:ext cx="2900548" cy="4046023"/>
                <a:chOff x="444011" y="309303"/>
                <a:chExt cx="2900548" cy="4046023"/>
              </a:xfrm>
            </p:grpSpPr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4139EDC6-C8E7-A740-AB20-58C6B8DCCD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444011" y="309303"/>
                  <a:ext cx="2900548" cy="4046023"/>
                </a:xfrm>
                <a:prstGeom prst="rect">
                  <a:avLst/>
                </a:prstGeom>
              </p:spPr>
            </p:pic>
            <p:pic>
              <p:nvPicPr>
                <p:cNvPr id="12" name="Picture 11" descr="A screen shot of a smart phone&#10;&#10;Description automatically generated">
                  <a:extLst>
                    <a:ext uri="{FF2B5EF4-FFF2-40B4-BE49-F238E27FC236}">
                      <a16:creationId xmlns:a16="http://schemas.microsoft.com/office/drawing/2014/main" id="{920CDC22-A2FA-0049-9C1A-4F8C7B11D156}"/>
                    </a:ext>
                  </a:extLst>
                </p:cNvPr>
                <p:cNvPicPr>
                  <a:picLocks/>
                </p:cNvPicPr>
                <p:nvPr/>
              </p:nvPicPr>
              <p:blipFill rotWithShape="1">
                <a:blip r:embed="rId5"/>
                <a:srcRect t="3889"/>
                <a:stretch/>
              </p:blipFill>
              <p:spPr>
                <a:xfrm>
                  <a:off x="1068678" y="1038110"/>
                  <a:ext cx="1615850" cy="2624400"/>
                </a:xfrm>
                <a:prstGeom prst="rect">
                  <a:avLst/>
                </a:prstGeom>
              </p:spPr>
            </p:pic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46D17AE-153F-814D-9549-6ABE1896BCE5}"/>
                  </a:ext>
                </a:extLst>
              </p:cNvPr>
              <p:cNvGrpSpPr/>
              <p:nvPr/>
            </p:nvGrpSpPr>
            <p:grpSpPr>
              <a:xfrm>
                <a:off x="7447194" y="575386"/>
                <a:ext cx="2900548" cy="4046023"/>
                <a:chOff x="6258739" y="339858"/>
                <a:chExt cx="2900548" cy="4046023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AE290B0D-1F3B-7D4C-880E-83F7E51BEB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6258739" y="339858"/>
                  <a:ext cx="2900548" cy="4046023"/>
                </a:xfrm>
                <a:prstGeom prst="rect">
                  <a:avLst/>
                </a:prstGeom>
              </p:spPr>
            </p:pic>
            <p:pic>
              <p:nvPicPr>
                <p:cNvPr id="10" name="Picture 9" descr="A screen shot of an open computer sitting on top of a desk&#10;&#10;Description automatically generated">
                  <a:extLst>
                    <a:ext uri="{FF2B5EF4-FFF2-40B4-BE49-F238E27FC236}">
                      <a16:creationId xmlns:a16="http://schemas.microsoft.com/office/drawing/2014/main" id="{25A74E7B-391F-8F4B-B708-F1CF6785A5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t="4034"/>
                <a:stretch/>
              </p:blipFill>
              <p:spPr>
                <a:xfrm>
                  <a:off x="6932248" y="1073397"/>
                  <a:ext cx="1572214" cy="2624662"/>
                </a:xfrm>
                <a:prstGeom prst="rect">
                  <a:avLst/>
                </a:prstGeom>
              </p:spPr>
            </p:pic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D11970DA-482D-8943-97ED-1CA06C665132}"/>
                  </a:ext>
                </a:extLst>
              </p:cNvPr>
              <p:cNvGrpSpPr/>
              <p:nvPr/>
            </p:nvGrpSpPr>
            <p:grpSpPr>
              <a:xfrm>
                <a:off x="5620868" y="543461"/>
                <a:ext cx="2900548" cy="4046023"/>
                <a:chOff x="4179983" y="339860"/>
                <a:chExt cx="2900548" cy="4046023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D57EF325-6C06-A041-BF23-4CD23F0DDF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prstClr val="black"/>
                    <a:schemeClr val="tx2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4179983" y="339860"/>
                  <a:ext cx="2900548" cy="4046023"/>
                </a:xfrm>
                <a:prstGeom prst="rect">
                  <a:avLst/>
                </a:prstGeom>
              </p:spPr>
            </p:pic>
            <p:pic>
              <p:nvPicPr>
                <p:cNvPr id="8" name="Picture 7" descr="A screenshot of a computer&#10;&#10;Description automatically generated">
                  <a:extLst>
                    <a:ext uri="{FF2B5EF4-FFF2-40B4-BE49-F238E27FC236}">
                      <a16:creationId xmlns:a16="http://schemas.microsoft.com/office/drawing/2014/main" id="{A52B6D06-54C0-9743-B911-7FDADDFC01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847025" y="1073397"/>
                  <a:ext cx="1586143" cy="262466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3EB491E-DE70-4149-8D05-8582C3A82015}"/>
                </a:ext>
              </a:extLst>
            </p:cNvPr>
            <p:cNvGrpSpPr/>
            <p:nvPr/>
          </p:nvGrpSpPr>
          <p:grpSpPr>
            <a:xfrm>
              <a:off x="9291452" y="598244"/>
              <a:ext cx="2900548" cy="4046023"/>
              <a:chOff x="8225834" y="339858"/>
              <a:chExt cx="2900548" cy="4046023"/>
            </a:xfrm>
          </p:grpSpPr>
          <p:pic>
            <p:nvPicPr>
              <p:cNvPr id="9" name="Picture 8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6A49F14D-146F-CF40-800E-51E4B24156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59085" y="965201"/>
                <a:ext cx="1612471" cy="2732858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8B350B53-02A6-F149-9BFC-81B498F0CB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tx2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8225834" y="339858"/>
                <a:ext cx="2900548" cy="4046023"/>
              </a:xfrm>
              <a:prstGeom prst="rect">
                <a:avLst/>
              </a:prstGeom>
            </p:spPr>
          </p:pic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29EF16DF-5702-4D45-A2CF-76283FD404DB}"/>
              </a:ext>
            </a:extLst>
          </p:cNvPr>
          <p:cNvSpPr txBox="1"/>
          <p:nvPr/>
        </p:nvSpPr>
        <p:spPr>
          <a:xfrm>
            <a:off x="2957024" y="4381894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Timeline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2C5A8AD-9194-794E-B841-3CBC86F2B32C}"/>
              </a:ext>
            </a:extLst>
          </p:cNvPr>
          <p:cNvSpPr txBox="1"/>
          <p:nvPr/>
        </p:nvSpPr>
        <p:spPr>
          <a:xfrm>
            <a:off x="4692639" y="4379397"/>
            <a:ext cx="1182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Comments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7F8B1F5-D6D2-084C-8A81-83976EC7BB72}"/>
              </a:ext>
            </a:extLst>
          </p:cNvPr>
          <p:cNvSpPr txBox="1"/>
          <p:nvPr/>
        </p:nvSpPr>
        <p:spPr>
          <a:xfrm>
            <a:off x="6677158" y="438937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Profile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46AA642-D76C-114E-81EE-FBABD25FFD30}"/>
              </a:ext>
            </a:extLst>
          </p:cNvPr>
          <p:cNvSpPr txBox="1"/>
          <p:nvPr/>
        </p:nvSpPr>
        <p:spPr>
          <a:xfrm>
            <a:off x="8094616" y="4379397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Image uploading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869DBC6-0E0B-F143-B993-953E6BD57064}"/>
              </a:ext>
            </a:extLst>
          </p:cNvPr>
          <p:cNvSpPr txBox="1"/>
          <p:nvPr/>
        </p:nvSpPr>
        <p:spPr>
          <a:xfrm>
            <a:off x="10301541" y="4379397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sharing</a:t>
            </a:r>
          </a:p>
        </p:txBody>
      </p:sp>
    </p:spTree>
    <p:extLst>
      <p:ext uri="{BB962C8B-B14F-4D97-AF65-F5344CB8AC3E}">
        <p14:creationId xmlns:p14="http://schemas.microsoft.com/office/powerpoint/2010/main" val="2737515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38B39F1E-785B-D242-9A9E-E0B297E05995}"/>
              </a:ext>
            </a:extLst>
          </p:cNvPr>
          <p:cNvGrpSpPr/>
          <p:nvPr/>
        </p:nvGrpSpPr>
        <p:grpSpPr>
          <a:xfrm>
            <a:off x="3776610" y="543461"/>
            <a:ext cx="6571132" cy="4077948"/>
            <a:chOff x="3776610" y="543461"/>
            <a:chExt cx="6571132" cy="4077948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0154B24-90DA-644F-AEAA-B27AE979E727}"/>
                </a:ext>
              </a:extLst>
            </p:cNvPr>
            <p:cNvGrpSpPr/>
            <p:nvPr/>
          </p:nvGrpSpPr>
          <p:grpSpPr>
            <a:xfrm>
              <a:off x="3776610" y="544146"/>
              <a:ext cx="2900548" cy="4046023"/>
              <a:chOff x="2304176" y="308618"/>
              <a:chExt cx="2900548" cy="4046023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01381E0F-6887-9B44-AC8C-5A35C7A76B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2304176" y="308618"/>
                <a:ext cx="2900548" cy="4046023"/>
              </a:xfrm>
              <a:prstGeom prst="rect">
                <a:avLst/>
              </a:prstGeom>
            </p:spPr>
          </p:pic>
          <p:pic>
            <p:nvPicPr>
              <p:cNvPr id="11" name="Picture 10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A1285E2E-31AC-DF42-898E-3C2ECDC26D08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rcRect l="-1" t="2916" r="921"/>
              <a:stretch/>
            </p:blipFill>
            <p:spPr>
              <a:xfrm>
                <a:off x="2968141" y="1038111"/>
                <a:ext cx="1591200" cy="2624400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646D17AE-153F-814D-9549-6ABE1896BCE5}"/>
                </a:ext>
              </a:extLst>
            </p:cNvPr>
            <p:cNvGrpSpPr/>
            <p:nvPr/>
          </p:nvGrpSpPr>
          <p:grpSpPr>
            <a:xfrm>
              <a:off x="7447194" y="575386"/>
              <a:ext cx="2900548" cy="4046023"/>
              <a:chOff x="6258739" y="339858"/>
              <a:chExt cx="2900548" cy="4046023"/>
            </a:xfrm>
          </p:grpSpPr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AE290B0D-1F3B-7D4C-880E-83F7E51BEB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6258739" y="339858"/>
                <a:ext cx="2900548" cy="4046023"/>
              </a:xfrm>
              <a:prstGeom prst="rect">
                <a:avLst/>
              </a:prstGeom>
            </p:spPr>
          </p:pic>
          <p:pic>
            <p:nvPicPr>
              <p:cNvPr id="10" name="Picture 9" descr="A screen shot of an open computer sitting on top of a desk&#10;&#10;Description automatically generated">
                <a:extLst>
                  <a:ext uri="{FF2B5EF4-FFF2-40B4-BE49-F238E27FC236}">
                    <a16:creationId xmlns:a16="http://schemas.microsoft.com/office/drawing/2014/main" id="{25A74E7B-391F-8F4B-B708-F1CF6785A5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rcRect t="4034"/>
              <a:stretch/>
            </p:blipFill>
            <p:spPr>
              <a:xfrm>
                <a:off x="6932248" y="1073397"/>
                <a:ext cx="1572214" cy="2624662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11970DA-482D-8943-97ED-1CA06C665132}"/>
                </a:ext>
              </a:extLst>
            </p:cNvPr>
            <p:cNvGrpSpPr/>
            <p:nvPr/>
          </p:nvGrpSpPr>
          <p:grpSpPr>
            <a:xfrm>
              <a:off x="5620868" y="543461"/>
              <a:ext cx="2900548" cy="4046023"/>
              <a:chOff x="4179983" y="339860"/>
              <a:chExt cx="2900548" cy="4046023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57EF325-6C06-A041-BF23-4CD23F0DDF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4179983" y="339860"/>
                <a:ext cx="2900548" cy="4046023"/>
              </a:xfrm>
              <a:prstGeom prst="rect">
                <a:avLst/>
              </a:prstGeom>
            </p:spPr>
          </p:pic>
          <p:pic>
            <p:nvPicPr>
              <p:cNvPr id="8" name="Picture 7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A52B6D06-54C0-9743-B911-7FDADDFC01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chemeClr val="tx1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4847025" y="1073397"/>
                <a:ext cx="1586143" cy="2624663"/>
              </a:xfrm>
              <a:prstGeom prst="rect">
                <a:avLst/>
              </a:prstGeom>
            </p:spPr>
          </p:pic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2C5A8AD-9194-794E-B841-3CBC86F2B32C}"/>
              </a:ext>
            </a:extLst>
          </p:cNvPr>
          <p:cNvSpPr txBox="1"/>
          <p:nvPr/>
        </p:nvSpPr>
        <p:spPr>
          <a:xfrm>
            <a:off x="4526762" y="4375984"/>
            <a:ext cx="141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Contact View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7F8B1F5-D6D2-084C-8A81-83976EC7BB72}"/>
              </a:ext>
            </a:extLst>
          </p:cNvPr>
          <p:cNvSpPr txBox="1"/>
          <p:nvPr/>
        </p:nvSpPr>
        <p:spPr>
          <a:xfrm>
            <a:off x="6677158" y="4389374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Call Log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46AA642-D76C-114E-81EE-FBABD25FFD30}"/>
              </a:ext>
            </a:extLst>
          </p:cNvPr>
          <p:cNvSpPr txBox="1"/>
          <p:nvPr/>
        </p:nvSpPr>
        <p:spPr>
          <a:xfrm>
            <a:off x="8364433" y="4389813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Call Block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60432E-7FC1-8341-A982-C39B073DC3EB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8105839" y="1309187"/>
            <a:ext cx="1616400" cy="262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E8094F-C0DB-A745-9188-7A5EA2A7D999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267533" y="1284089"/>
            <a:ext cx="1616400" cy="2624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B9C687-276C-AD4F-B4E4-EA3FCF394EED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4418684" y="1272953"/>
            <a:ext cx="1616400" cy="263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02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084A957-66F2-4A49-9698-8F454E177308}"/>
              </a:ext>
            </a:extLst>
          </p:cNvPr>
          <p:cNvSpPr/>
          <p:nvPr/>
        </p:nvSpPr>
        <p:spPr>
          <a:xfrm>
            <a:off x="1539215" y="1049964"/>
            <a:ext cx="8286352" cy="4531686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</a:schemeClr>
              </a:gs>
              <a:gs pos="100000">
                <a:srgbClr val="D56CFF"/>
              </a:gs>
              <a:gs pos="99000">
                <a:srgbClr val="46F5F6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957F4A-0622-E440-BF4B-6FDE18EAE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66433" y="1163157"/>
            <a:ext cx="65786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8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741161-BE18-B444-8500-FF2328202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960" y="715818"/>
            <a:ext cx="8994898" cy="454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551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unch, parking, lot, parked&#10;&#10;Description automatically generated">
            <a:extLst>
              <a:ext uri="{FF2B5EF4-FFF2-40B4-BE49-F238E27FC236}">
                <a16:creationId xmlns:a16="http://schemas.microsoft.com/office/drawing/2014/main" id="{658A4668-617E-AA4F-A21C-7C481B002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9374" y="1282123"/>
            <a:ext cx="5727700" cy="3213100"/>
          </a:xfrm>
          <a:prstGeom prst="rect">
            <a:avLst/>
          </a:prstGeom>
        </p:spPr>
      </p:pic>
      <p:pic>
        <p:nvPicPr>
          <p:cNvPr id="10" name="Picture 9" descr="A picture containing box, drawing, food&#10;&#10;Description automatically generated">
            <a:extLst>
              <a:ext uri="{FF2B5EF4-FFF2-40B4-BE49-F238E27FC236}">
                <a16:creationId xmlns:a16="http://schemas.microsoft.com/office/drawing/2014/main" id="{471C2219-C185-6B49-8201-962AC66BA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038" y="2362776"/>
            <a:ext cx="5727700" cy="32131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826228F-D87D-974F-AFBA-17F6332425F2}"/>
              </a:ext>
            </a:extLst>
          </p:cNvPr>
          <p:cNvGrpSpPr/>
          <p:nvPr/>
        </p:nvGrpSpPr>
        <p:grpSpPr>
          <a:xfrm>
            <a:off x="287670" y="1282123"/>
            <a:ext cx="5727700" cy="3317899"/>
            <a:chOff x="0" y="1282123"/>
            <a:chExt cx="5727700" cy="331789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BEBD2F1-2FB9-F44D-81D5-FF739DEE8416}"/>
                </a:ext>
              </a:extLst>
            </p:cNvPr>
            <p:cNvSpPr/>
            <p:nvPr/>
          </p:nvSpPr>
          <p:spPr>
            <a:xfrm>
              <a:off x="0" y="1282123"/>
              <a:ext cx="5727700" cy="3317898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3F8F8"/>
                </a:solidFill>
              </a:endParaRPr>
            </a:p>
          </p:txBody>
        </p:sp>
        <p:pic>
          <p:nvPicPr>
            <p:cNvPr id="11" name="Picture 10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79F9D772-A089-714F-BF47-D160F34E7B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" r="33415" b="1716"/>
            <a:stretch/>
          </p:blipFill>
          <p:spPr>
            <a:xfrm>
              <a:off x="324541" y="1282124"/>
              <a:ext cx="5033216" cy="33178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008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65ABFF-FB11-B443-8C4F-DC65C199C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9813" y="1374533"/>
            <a:ext cx="6432374" cy="278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265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07F34B1-774A-F746-960E-4F0A516DC240}"/>
              </a:ext>
            </a:extLst>
          </p:cNvPr>
          <p:cNvSpPr/>
          <p:nvPr/>
        </p:nvSpPr>
        <p:spPr>
          <a:xfrm>
            <a:off x="2540542" y="1563490"/>
            <a:ext cx="5432400" cy="3211200"/>
          </a:xfrm>
          <a:prstGeom prst="rect">
            <a:avLst/>
          </a:prstGeom>
          <a:solidFill>
            <a:srgbClr val="F02A7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3F8F8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9EEDD3-ACA7-A14A-B667-55DA554BC6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5750" y="1512691"/>
            <a:ext cx="4861984" cy="318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868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07F34B1-774A-F746-960E-4F0A516DC240}"/>
              </a:ext>
            </a:extLst>
          </p:cNvPr>
          <p:cNvSpPr/>
          <p:nvPr/>
        </p:nvSpPr>
        <p:spPr>
          <a:xfrm>
            <a:off x="2540542" y="1563490"/>
            <a:ext cx="5432400" cy="3211200"/>
          </a:xfrm>
          <a:prstGeom prst="rect">
            <a:avLst/>
          </a:prstGeom>
          <a:solidFill>
            <a:srgbClr val="F3F8F8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3F8F8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5171A40-CE0D-9249-B0AC-A44D82A20C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1"/>
          <a:stretch/>
        </p:blipFill>
        <p:spPr bwMode="auto">
          <a:xfrm>
            <a:off x="2558567" y="1643791"/>
            <a:ext cx="5432401" cy="3036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D4212754-B6D7-274B-A1A7-A06656238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1387" y="883431"/>
            <a:ext cx="4576233" cy="3217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0666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2124</TotalTime>
  <Words>14</Words>
  <Application>Microsoft Macintosh PowerPoint</Application>
  <PresentationFormat>Widescreen</PresentationFormat>
  <Paragraphs>10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Umair, Muhammad (umairm7)</dc:creator>
  <cp:lastModifiedBy>Umair, Muhammad (umairm7)</cp:lastModifiedBy>
  <cp:revision>13</cp:revision>
  <dcterms:created xsi:type="dcterms:W3CDTF">2020-05-21T12:39:13Z</dcterms:created>
  <dcterms:modified xsi:type="dcterms:W3CDTF">2020-05-23T00:12:52Z</dcterms:modified>
</cp:coreProperties>
</file>